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12/2/2016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808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12/2/2016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30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12/2/2016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505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12/2/2016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52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12/2/2016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412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12/2/2016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762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12/2/2016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9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12/2/2016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13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12/2/2016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177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12/2/2016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826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12/2/2016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26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12/2/2016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898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Núcleo</a:t>
            </a:r>
            <a:r>
              <a:rPr lang="pt-BR" dirty="0" smtClean="0"/>
              <a:t> </a:t>
            </a:r>
            <a:r>
              <a:rPr lang="pt-BR" b="1" dirty="0" smtClean="0"/>
              <a:t>UNIFESP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02/12/2016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677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7293" y="184821"/>
            <a:ext cx="10515600" cy="1325563"/>
          </a:xfrm>
        </p:spPr>
        <p:txBody>
          <a:bodyPr/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Acompanhamento das atividades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34956" y="1225917"/>
            <a:ext cx="9878560" cy="547007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Compete ao Núcleo de Inovação Tecnológica UNIFESP: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receber e examinar as propostas de criação e qualificação de empresas juniores;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encaminhar as propostas aos colegiados dos cursos e acompanhar o processo de criação e qualificação de empresas juniores;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acompanhar as atividades executadas pelas empresas juniores e os resultados obtidos; examinando a sua prestação de contas anual, solicitando para tanto relatórios anuais de atividades;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 aprovar os relatórios anuais de atividades;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sugerir ajustes nas propostas de criação de empresas juniores ou medidas para sanar irregularidades encontradas;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VI. Encaminhar processo de desqualificação de empresa para diretor do campus se necessário.</a:t>
            </a:r>
          </a:p>
        </p:txBody>
      </p:sp>
    </p:spTree>
    <p:extLst>
      <p:ext uri="{BB962C8B-B14F-4D97-AF65-F5344CB8AC3E}">
        <p14:creationId xmlns:p14="http://schemas.microsoft.com/office/powerpoint/2010/main" val="4048669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7293" y="403761"/>
            <a:ext cx="10515600" cy="1325563"/>
          </a:xfrm>
        </p:spPr>
        <p:txBody>
          <a:bodyPr/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Disposições finais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37 A UNIFESP não responderá por qualquer débito fiscal ou trabalhista contraído por Empresa Júnior qualificada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38 As empresas juniores não poderão assumir nenhum compromisso em nome da UNIFESP, sem a devida permissão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4668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73051" y="461426"/>
            <a:ext cx="10515600" cy="1325563"/>
          </a:xfrm>
        </p:spPr>
        <p:txBody>
          <a:bodyPr/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Anexos de contratos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73051" y="1786989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50000"/>
              </a:lnSpc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Permissão de uso de espaço físico e materiais necessários;</a:t>
            </a:r>
          </a:p>
          <a:p>
            <a:pPr>
              <a:lnSpc>
                <a:spcPct val="250000"/>
              </a:lnSpc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Autorização do diretor do Campus para criação de EJ;</a:t>
            </a:r>
          </a:p>
          <a:p>
            <a:pPr>
              <a:lnSpc>
                <a:spcPct val="250000"/>
              </a:lnSpc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Registro de Atividades Prestadas à Empresa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Júnior pelo professor;</a:t>
            </a:r>
          </a:p>
          <a:p>
            <a:pPr>
              <a:lnSpc>
                <a:spcPct val="250000"/>
              </a:lnSpc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Termo de Permissão de Uso 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Laboratórios.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476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56091" y="2189408"/>
            <a:ext cx="6962104" cy="1481070"/>
          </a:xfrm>
        </p:spPr>
        <p:txBody>
          <a:bodyPr>
            <a:normAutofit/>
          </a:bodyPr>
          <a:lstStyle/>
          <a:p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Obrigada!</a:t>
            </a:r>
            <a:endParaRPr lang="pt-BR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508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24271" y="2704563"/>
            <a:ext cx="4456092" cy="1481071"/>
          </a:xfrm>
        </p:spPr>
        <p:txBody>
          <a:bodyPr>
            <a:noAutofit/>
          </a:bodyPr>
          <a:lstStyle/>
          <a:p>
            <a:pPr algn="ctr"/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lang="pt-BR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193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Núcleo UNIFESP: Números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Fundados em 08/10/2016;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Representamos:</a:t>
            </a:r>
          </a:p>
          <a:p>
            <a:pPr lvl="1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Empresas Júniores;</a:t>
            </a:r>
          </a:p>
          <a:p>
            <a:pPr lvl="1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Alunos;</a:t>
            </a:r>
          </a:p>
          <a:p>
            <a:pPr lvl="1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anos de MEJ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UNIFESP.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Apoio de 55 professores de Todos os Campi;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402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Núcleo UNIFESP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Missão: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Núcleo UNIFESP existe para representar e auxiliar no desenvolvimento e criação das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Ejs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UNIFESP, por meio de uma rede colaborativa de informações, produtos e eventos, visando o aumento do impacto das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EJs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nas comunidades em que estão inseridas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Objetivo: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Desenvolver um MEJ mais consolidado por meio da regulamentação das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Ejs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do movimento na universidade e fora dela, além de promover a integração dos participantes.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214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30321" y="1854558"/>
            <a:ext cx="6928833" cy="2228045"/>
          </a:xfrm>
        </p:spPr>
        <p:txBody>
          <a:bodyPr>
            <a:noAutofit/>
          </a:bodyPr>
          <a:lstStyle/>
          <a:p>
            <a:pPr algn="ctr"/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Proposta de Regulamentação</a:t>
            </a:r>
            <a:endParaRPr lang="pt-BR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9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Objetivos da </a:t>
            </a:r>
            <a:r>
              <a:rPr lang="pt-B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EJ’s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experiência profissional 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empresarial;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aplicação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prática dos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conhecimentos;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oportunidade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vivenciar o mundo do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trabalho;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formação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profissionais mais qualificados;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contribuir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sociedade;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intensificar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relacionamento entre a UNIFESP e a sociedade; 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contribuir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o desenvolvimento econômico e social da comunidade.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6922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riação de uma EJ na UNIFESP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Elaboração de um projeto que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contemple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sua estrutura de funcionamento;</a:t>
            </a:r>
          </a:p>
          <a:p>
            <a:pPr lvl="1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curso e Campus ao qual se encontra vinculado;</a:t>
            </a:r>
          </a:p>
          <a:p>
            <a:pPr lvl="1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a natureza das atividades que serão realizadas; </a:t>
            </a:r>
          </a:p>
          <a:p>
            <a:pPr lvl="1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 os recursos humanos a serem empregados e alocados;</a:t>
            </a:r>
          </a:p>
          <a:p>
            <a:pPr lvl="1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o estatuto e regimento interno; </a:t>
            </a:r>
          </a:p>
          <a:p>
            <a:pPr lvl="1"/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VI.a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previsão de orientador, professor ou técnico-administrativo necessários para realização de projetos.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Requisitos:</a:t>
            </a:r>
          </a:p>
          <a:p>
            <a:pPr lvl="1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CNPJ;</a:t>
            </a:r>
          </a:p>
          <a:p>
            <a:pPr lvl="1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Estatuto registrado.</a:t>
            </a:r>
          </a:p>
        </p:txBody>
      </p:sp>
    </p:spTree>
    <p:extLst>
      <p:ext uri="{BB962C8B-B14F-4D97-AF65-F5344CB8AC3E}">
        <p14:creationId xmlns:p14="http://schemas.microsoft.com/office/powerpoint/2010/main" val="1537271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riação de uma EJ na UNIFESP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61874" y="1566929"/>
            <a:ext cx="9791926" cy="377762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Aprovação pela comissão de curso;</a:t>
            </a:r>
          </a:p>
          <a:p>
            <a:pPr>
              <a:lnSpc>
                <a:spcPct val="170000"/>
              </a:lnSpc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Aprovação pela congregação do Campus;</a:t>
            </a:r>
          </a:p>
          <a:p>
            <a:pPr>
              <a:lnSpc>
                <a:spcPct val="170000"/>
              </a:lnSpc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Diretor do Campus emite autorização para criação;</a:t>
            </a:r>
          </a:p>
          <a:p>
            <a:pPr>
              <a:lnSpc>
                <a:spcPct val="170000"/>
              </a:lnSpc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Núcleo de Inovação e Tecnologia da UNIFESP analisa a qualificação do projeto;</a:t>
            </a:r>
          </a:p>
          <a:p>
            <a:pPr>
              <a:lnSpc>
                <a:spcPct val="170000"/>
              </a:lnSpc>
            </a:pPr>
            <a:r>
              <a:rPr lang="pt-B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Reitor emite portaria reconhecendo a Empresa Júnior.</a:t>
            </a:r>
          </a:p>
          <a:p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8826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73051" y="390883"/>
            <a:ext cx="10515600" cy="1325563"/>
          </a:xfrm>
        </p:spPr>
        <p:txBody>
          <a:bodyPr/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Participantes da EJ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01839" y="1825625"/>
            <a:ext cx="10515600" cy="4351338"/>
          </a:xfrm>
        </p:spPr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membros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efetivos:</a:t>
            </a:r>
          </a:p>
          <a:p>
            <a:pPr lvl="1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Alunos.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membros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associados:</a:t>
            </a:r>
          </a:p>
          <a:p>
            <a:pPr lvl="1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Patrocinadores e parceiros.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membros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honorários:</a:t>
            </a:r>
          </a:p>
          <a:p>
            <a:pPr lvl="1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Professores e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ex-membros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6099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529</Words>
  <Application>Microsoft Office PowerPoint</Application>
  <PresentationFormat>Widescreen</PresentationFormat>
  <Paragraphs>65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Tema do Office</vt:lpstr>
      <vt:lpstr>Núcleo UNIFESP</vt:lpstr>
      <vt:lpstr>Introdução</vt:lpstr>
      <vt:lpstr>Núcleo UNIFESP: Números</vt:lpstr>
      <vt:lpstr>Núcleo UNIFESP</vt:lpstr>
      <vt:lpstr>Proposta de Regulamentação</vt:lpstr>
      <vt:lpstr>Objetivos da EJ’s</vt:lpstr>
      <vt:lpstr>Criação de uma EJ na UNIFESP</vt:lpstr>
      <vt:lpstr>Criação de uma EJ na UNIFESP</vt:lpstr>
      <vt:lpstr>Participantes da EJ</vt:lpstr>
      <vt:lpstr>Acompanhamento das atividades</vt:lpstr>
      <vt:lpstr>Disposições finais</vt:lpstr>
      <vt:lpstr>Anexos de contratos</vt:lpstr>
      <vt:lpstr>Obrigada!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Núcleo UNIFESP</dc:title>
  <dc:creator>Júlia Bianchini</dc:creator>
  <cp:lastModifiedBy>Júlia Bianchini</cp:lastModifiedBy>
  <cp:revision>11</cp:revision>
  <dcterms:created xsi:type="dcterms:W3CDTF">2016-11-30T14:05:59Z</dcterms:created>
  <dcterms:modified xsi:type="dcterms:W3CDTF">2016-12-02T02:35:35Z</dcterms:modified>
</cp:coreProperties>
</file>